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29859-A47F-4166-B667-8B7BCD82CBA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1653A-E79F-4687-BE75-B9237650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4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1653A-E79F-4687-BE75-B9237650D25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6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601AE1-E35C-4962-9216-6113D5E456C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D43D5F9-AEA7-4343-BFE7-5F573BFE5C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AE1-E35C-4962-9216-6113D5E456C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D5F9-AEA7-4343-BFE7-5F573BFE5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AE1-E35C-4962-9216-6113D5E456C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D5F9-AEA7-4343-BFE7-5F573BFE5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601AE1-E35C-4962-9216-6113D5E456C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43D5F9-AEA7-4343-BFE7-5F573BFE5C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601AE1-E35C-4962-9216-6113D5E456C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D43D5F9-AEA7-4343-BFE7-5F573BFE5C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AE1-E35C-4962-9216-6113D5E456C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D5F9-AEA7-4343-BFE7-5F573BFE5C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AE1-E35C-4962-9216-6113D5E456C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D5F9-AEA7-4343-BFE7-5F573BFE5CC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601AE1-E35C-4962-9216-6113D5E456C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43D5F9-AEA7-4343-BFE7-5F573BFE5C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AE1-E35C-4962-9216-6113D5E456C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D5F9-AEA7-4343-BFE7-5F573BFE5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601AE1-E35C-4962-9216-6113D5E456C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43D5F9-AEA7-4343-BFE7-5F573BFE5CC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601AE1-E35C-4962-9216-6113D5E456C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43D5F9-AEA7-4343-BFE7-5F573BFE5CC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601AE1-E35C-4962-9216-6113D5E456C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43D5F9-AEA7-4343-BFE7-5F573BFE5C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717032"/>
            <a:ext cx="61722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Основи психологічної корекції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02" y="2060848"/>
            <a:ext cx="264384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" y="5998034"/>
            <a:ext cx="9028906" cy="85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02" y="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" y="13499"/>
            <a:ext cx="2790825" cy="172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04256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err="1">
                <a:latin typeface="Constantia" pitchFamily="18" charset="0"/>
              </a:rPr>
              <a:t>Херсонський</a:t>
            </a:r>
            <a:r>
              <a:rPr lang="ru-RU" sz="1400" dirty="0">
                <a:latin typeface="Constantia" pitchFamily="18" charset="0"/>
              </a:rPr>
              <a:t> </a:t>
            </a:r>
            <a:r>
              <a:rPr lang="ru-RU" sz="1400" dirty="0" err="1">
                <a:latin typeface="Constantia" pitchFamily="18" charset="0"/>
              </a:rPr>
              <a:t>державний</a:t>
            </a:r>
            <a:r>
              <a:rPr lang="ru-RU" sz="1400" dirty="0">
                <a:latin typeface="Constantia" pitchFamily="18" charset="0"/>
              </a:rPr>
              <a:t> </a:t>
            </a:r>
            <a:r>
              <a:rPr lang="ru-RU" sz="1400" dirty="0" err="1">
                <a:latin typeface="Constantia" pitchFamily="18" charset="0"/>
              </a:rPr>
              <a:t>університет</a:t>
            </a:r>
            <a:endParaRPr lang="ru-RU" sz="1400" dirty="0">
              <a:latin typeface="Constantia" pitchFamily="18" charset="0"/>
            </a:endParaRPr>
          </a:p>
          <a:p>
            <a:pPr algn="ctr"/>
            <a:r>
              <a:rPr lang="ru-RU" sz="1400" dirty="0" err="1">
                <a:latin typeface="Constantia" pitchFamily="18" charset="0"/>
              </a:rPr>
              <a:t>Соціально-психологічний</a:t>
            </a:r>
            <a:r>
              <a:rPr lang="ru-RU" sz="1400" dirty="0">
                <a:latin typeface="Constantia" pitchFamily="18" charset="0"/>
              </a:rPr>
              <a:t> факультет </a:t>
            </a:r>
          </a:p>
          <a:p>
            <a:pPr algn="ctr"/>
            <a:r>
              <a:rPr lang="ru-RU" sz="1400" dirty="0">
                <a:latin typeface="Constantia" pitchFamily="18" charset="0"/>
              </a:rPr>
              <a:t>Кафедра </a:t>
            </a:r>
            <a:r>
              <a:rPr lang="ru-RU" sz="1400" dirty="0" err="1">
                <a:latin typeface="Constantia" pitchFamily="18" charset="0"/>
              </a:rPr>
              <a:t>практичної</a:t>
            </a:r>
            <a:r>
              <a:rPr lang="ru-RU" sz="1400" dirty="0">
                <a:latin typeface="Constantia" pitchFamily="18" charset="0"/>
              </a:rPr>
              <a:t> </a:t>
            </a:r>
            <a:r>
              <a:rPr lang="ru-RU" sz="1400" dirty="0" err="1">
                <a:latin typeface="Constantia" pitchFamily="18" charset="0"/>
              </a:rPr>
              <a:t>психології</a:t>
            </a:r>
            <a:r>
              <a:rPr lang="ru-RU" sz="1400" dirty="0">
                <a:latin typeface="Constantia" pitchFamily="18" charset="0"/>
              </a:rPr>
              <a:t> </a:t>
            </a:r>
          </a:p>
        </p:txBody>
      </p:sp>
      <p:sp>
        <p:nvSpPr>
          <p:cNvPr id="10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2267744" y="4509120"/>
            <a:ext cx="6172200" cy="1371600"/>
          </a:xfrm>
          <a:prstGeom prst="rect">
            <a:avLst/>
          </a:prstGeom>
        </p:spPr>
        <p:txBody>
          <a:bodyPr vert="horz" lIns="0" rIns="18288">
            <a:normAutofit fontScale="25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Вибіркова навчальна дисципліна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Освітня програма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«</a:t>
            </a: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Психологія»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Перший (бакалаврський) рівень вищої освіти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Спеціальність 053 Психологія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3 курс, 1-2 семестр викладання  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денна та заочна форми навчання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2020-2021 навчальний рік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44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Що будемо вивчати?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або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Про що цей курс?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корекції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;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/>
              <a:t>складання</a:t>
            </a:r>
            <a:r>
              <a:rPr lang="ru-RU" dirty="0"/>
              <a:t> психокорекційних </a:t>
            </a:r>
            <a:r>
              <a:rPr lang="ru-RU" dirty="0" err="1" smtClean="0"/>
              <a:t>програм</a:t>
            </a:r>
            <a:r>
              <a:rPr lang="ru-RU" dirty="0" smtClean="0"/>
              <a:t>;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uk-UA" dirty="0" smtClean="0"/>
              <a:t>Різні підходи та методи психокорекційної роботи;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14312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29769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7"/>
            <a:ext cx="2777832" cy="118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67" y="5445224"/>
            <a:ext cx="2431157" cy="123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21" y="5394349"/>
            <a:ext cx="2619375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645" y="2060848"/>
            <a:ext cx="29432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9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buClr>
                <a:srgbClr val="FE8637"/>
              </a:buClr>
            </a:pPr>
            <a:r>
              <a:rPr lang="ru-RU" dirty="0" err="1">
                <a:solidFill>
                  <a:prstClr val="black"/>
                </a:solidFill>
              </a:rPr>
              <a:t>Основи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корекції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пізнавальної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діяльності</a:t>
            </a:r>
            <a:r>
              <a:rPr lang="ru-RU" dirty="0">
                <a:solidFill>
                  <a:prstClr val="black"/>
                </a:solidFill>
              </a:rPr>
              <a:t> в </a:t>
            </a:r>
            <a:r>
              <a:rPr lang="ru-RU" dirty="0" err="1">
                <a:solidFill>
                  <a:prstClr val="black"/>
                </a:solidFill>
              </a:rPr>
              <a:t>дитячо-юнацькому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віці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lvl="0" algn="just">
              <a:buClr>
                <a:srgbClr val="FE8637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lvl="0" algn="just">
              <a:buClr>
                <a:srgbClr val="FE8637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 algn="just">
              <a:buClr>
                <a:srgbClr val="FE8637"/>
              </a:buClr>
            </a:pPr>
            <a:r>
              <a:rPr lang="ru-RU" dirty="0" err="1" smtClean="0">
                <a:solidFill>
                  <a:prstClr val="black"/>
                </a:solidFill>
              </a:rPr>
              <a:t>Основи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психологічної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корекції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емоційних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розладів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 lvl="0" algn="just">
              <a:buClr>
                <a:srgbClr val="FE8637"/>
              </a:buClr>
            </a:pPr>
            <a:endParaRPr lang="uk-UA" dirty="0" smtClean="0">
              <a:solidFill>
                <a:prstClr val="black"/>
              </a:solidFill>
            </a:endParaRPr>
          </a:p>
          <a:p>
            <a:pPr lvl="0" algn="just">
              <a:buClr>
                <a:srgbClr val="FE8637"/>
              </a:buClr>
            </a:pPr>
            <a:endParaRPr lang="uk-UA" dirty="0">
              <a:solidFill>
                <a:prstClr val="black"/>
              </a:solidFill>
            </a:endParaRPr>
          </a:p>
          <a:p>
            <a:pPr lvl="0" algn="just">
              <a:buClr>
                <a:srgbClr val="FE8637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 algn="just">
              <a:buClr>
                <a:srgbClr val="FE8637"/>
              </a:buClr>
            </a:pPr>
            <a:r>
              <a:rPr lang="ru-RU" dirty="0" err="1">
                <a:solidFill>
                  <a:prstClr val="black"/>
                </a:solidFill>
              </a:rPr>
              <a:t>Основи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психологічної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корекції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сімейних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відносин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дитячо-батьківських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стосунків</a:t>
            </a:r>
            <a:r>
              <a:rPr lang="ru-RU" dirty="0">
                <a:solidFill>
                  <a:prstClr val="black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88" y="2132856"/>
            <a:ext cx="260985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538409" cy="139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88" y="3861048"/>
            <a:ext cx="2638425" cy="158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40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Навіщо це вам треба?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Цей курс є поєднанням теорії та практики;</a:t>
            </a:r>
          </a:p>
          <a:p>
            <a:endParaRPr lang="uk-UA" dirty="0" smtClean="0"/>
          </a:p>
          <a:p>
            <a:r>
              <a:rPr lang="uk-UA" dirty="0" smtClean="0"/>
              <a:t>Без цього курсу психолог – це </a:t>
            </a:r>
            <a:r>
              <a:rPr lang="uk-UA" dirty="0" err="1" smtClean="0"/>
              <a:t>недопсихолог</a:t>
            </a:r>
            <a:r>
              <a:rPr lang="uk-UA" dirty="0" smtClean="0"/>
              <a:t> або не психолог взагалі;</a:t>
            </a:r>
          </a:p>
          <a:p>
            <a:endParaRPr lang="uk-UA" dirty="0" smtClean="0"/>
          </a:p>
          <a:p>
            <a:r>
              <a:rPr lang="uk-UA" dirty="0" smtClean="0"/>
              <a:t>Перш ніж допомогти іншим у корекції їх проблем спочатку необхідно:</a:t>
            </a:r>
          </a:p>
          <a:p>
            <a:pPr marL="0" indent="0">
              <a:buNone/>
            </a:pPr>
            <a:r>
              <a:rPr lang="uk-UA" dirty="0" smtClean="0"/>
              <a:t>     - знати: що? та як?;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- вміти застосовувати різні методи та техніки ;</a:t>
            </a:r>
          </a:p>
          <a:p>
            <a:pPr marL="0" indent="0">
              <a:buNone/>
            </a:pPr>
            <a:r>
              <a:rPr lang="uk-UA" dirty="0" smtClean="0"/>
              <a:t>     - мати власний досвід! 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Все </a:t>
            </a:r>
            <a:r>
              <a:rPr lang="ru-RU" dirty="0" err="1">
                <a:solidFill>
                  <a:srgbClr val="FF0000"/>
                </a:solidFill>
              </a:rPr>
              <a:t>це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дещо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більше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курсі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Основи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психологічної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корекції</a:t>
            </a:r>
            <a:r>
              <a:rPr lang="ru-RU" dirty="0" smtClean="0">
                <a:solidFill>
                  <a:srgbClr val="FF0000"/>
                </a:solidFill>
              </a:rPr>
              <a:t>»!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34" y="1292427"/>
            <a:ext cx="1547664" cy="113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77" y="2924944"/>
            <a:ext cx="1210816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11" y="5445224"/>
            <a:ext cx="1969808" cy="121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98" y="332656"/>
            <a:ext cx="124825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14" y="3934902"/>
            <a:ext cx="16831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66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 Чекаємо на Вас і разом будемо пізнавати себе, світ та інших!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888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51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</TotalTime>
  <Words>178</Words>
  <Application>Microsoft Office PowerPoint</Application>
  <PresentationFormat>Экран (4:3)</PresentationFormat>
  <Paragraphs>41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Основи психологічної корекції</vt:lpstr>
      <vt:lpstr>Що будемо вивчати?  або  Про що цей курс?</vt:lpstr>
      <vt:lpstr>Презентация PowerPoint</vt:lpstr>
      <vt:lpstr>Навіщо це вам треба?</vt:lpstr>
      <vt:lpstr> Чекаємо на Вас і разом будемо пізнавати себе, світ та інших!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психологічної корекції</dc:title>
  <dc:creator>User</dc:creator>
  <cp:lastModifiedBy>User</cp:lastModifiedBy>
  <cp:revision>7</cp:revision>
  <dcterms:created xsi:type="dcterms:W3CDTF">2020-06-14T13:27:23Z</dcterms:created>
  <dcterms:modified xsi:type="dcterms:W3CDTF">2020-06-18T15:08:35Z</dcterms:modified>
</cp:coreProperties>
</file>